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3AB75-2D79-5209-974B-A2981A395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54A3B4-8471-06AF-CB0C-029AADBDA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5FDFB4-2272-391D-D85B-21C1B4E7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1C79F-1ADF-8AC8-3D3F-3D076DA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8237C2-1625-6DB3-4AAC-44BD3E0F6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801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D2AAB-94DA-E404-F5D6-53681420B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32CD0F-E72A-BF16-1260-D908A2A4BF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80958E-93F9-8978-47D1-9E7A36478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CEE14D-CD05-E6C2-1251-F48BA81E7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86A716-92C1-CE5C-25AF-C6128835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884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3E451FC-4721-B9E4-C5D7-278C3539E6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771945-BF31-8CD1-0BB8-0FCE6AC08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9444FA-E87A-219E-0FF3-51F6F32C5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4E5582-C2A5-CFFB-D8B1-D11560D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2D2BBF-B4E2-06F0-3BE9-6AF31B0B5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657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671E0-6988-BBAD-09D6-281BB8EB5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0C4ED-30C1-2EE9-983B-B010CAB19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7B5468-599E-1443-EB2A-B739F03B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C467FA-FD69-78DE-2CBE-EDB3DD6A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8B103E-9677-1623-A91A-9AFA66073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162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1132D-3CD7-B5FD-5AC7-F1B41567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3AC78C-A5A0-B921-006D-D5B0B99D6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C9A47F-5BB9-78C7-9E7E-76AE4847D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7AD484-CB39-55C5-2939-E656C19C3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6939FC-7801-9D38-3F43-62E1748D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731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17ACB-F798-5B82-89CA-ED8CBFC62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5388CF-D032-519D-452C-656463572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952320-100A-E27F-0E17-EFD01182D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4DED80-FCC8-D16C-A9EE-414F2E408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B2797B-A84A-2EBE-9213-491ABC666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72BA9A-3A8B-E826-F963-F63A5EE0A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941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E95D6-DFD6-C945-886E-A529345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01107A-62ED-4F14-E270-9C164B113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FA0E18-9B7A-484E-5EEE-DC7A22D53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5D6C13-2C3A-4121-3F6B-FB0464312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4FDBD3A-E96B-0B11-A546-D8B909F8BD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DB33D6F-FC38-24FE-219E-73059BADB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DBAC19-6F23-572C-13E4-0083AB3C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D2627D2-76BE-398E-B83F-1AE4C33F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130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092871-3E68-46C2-0D7D-969F043B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D5C0095-818A-F2E2-D398-1EAE2DCD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3FAE06-5813-C7F8-10F6-4D1B437C1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781482-1021-0691-AE1D-4235333C4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870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D6D38EF-CE8D-A4D9-F9F6-FD94B891B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6368201-56BB-D5DF-8210-85E16E1B3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B34F13D-7054-4842-B022-B245AC2F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191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24B76-B255-C75B-1DC5-A193D32CB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F41467-4AB7-234D-7128-628A57CD9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E33DB2-B92F-B8AE-7272-28D2E4D5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F2456-977D-E9C4-1073-E05DB5BE3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28CF49-FB58-FDC1-1832-325B370F9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86F510-39A9-D879-B758-A1CABBF13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966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E1BE42-FB5A-0536-787D-6B6484BF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38E9A30-B438-AA62-BB40-7DF4AC3D9B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D6D946-383F-52F4-5D29-5F6FBB892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F7DACE-774D-2E32-731A-64C6B5A31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BBC94A-1FBA-C8CB-9551-B1F74EC9A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6AE600-82C5-CBFF-5611-1B26565EC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5743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0108E1-3F7D-041D-CDD3-6556C0B21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099890-5453-7D9B-EFD6-A8AF330F5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D14AF5-646B-E2C2-13E7-B2734665D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F1949C-AEDE-4813-AEB1-CDFE8C3A63EE}" type="datetimeFigureOut">
              <a:rPr lang="es-AR" smtClean="0"/>
              <a:t>27/6/2025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D2F728-87E9-C9F9-F34F-A2DD5DDA5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01B752-D1D5-FC9A-C13E-72DBA3850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523E62-0AD1-48BE-8AF0-CD06D668DA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378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268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7B5DC5-5DEC-9638-5EE6-790DB664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12F2A3-AB1E-15BE-BB14-AC9479990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221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5D5AC-3112-912C-1E39-3E54F01E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1DB88D-DA4B-0E76-9ACE-5AABDFC9E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1086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077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Paula Anabel Quinteros</dc:creator>
  <cp:lastModifiedBy>Paula Anabel Quinteros</cp:lastModifiedBy>
  <cp:revision>1</cp:revision>
  <dcterms:created xsi:type="dcterms:W3CDTF">2025-06-27T13:20:43Z</dcterms:created>
  <dcterms:modified xsi:type="dcterms:W3CDTF">2025-06-27T13:22:40Z</dcterms:modified>
</cp:coreProperties>
</file>