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39600188" cy="51206400"/>
  <p:notesSz cx="14744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7339" userDrawn="1">
          <p15:clr>
            <a:srgbClr val="A4A3A4"/>
          </p15:clr>
        </p15:guide>
        <p15:guide id="2" pos="58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710" y="14"/>
      </p:cViewPr>
      <p:guideLst>
        <p:guide orient="horz" pos="7339"/>
        <p:guide pos="58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70014" y="15873986"/>
            <a:ext cx="33660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940028" y="28675589"/>
            <a:ext cx="277201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80010" y="11777474"/>
            <a:ext cx="172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394096" y="11777474"/>
            <a:ext cx="172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0011" y="2048261"/>
            <a:ext cx="3564016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0011" y="11777474"/>
            <a:ext cx="3564016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464064" y="47621959"/>
            <a:ext cx="12672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80012" y="47621959"/>
            <a:ext cx="91080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8512138" y="47621959"/>
            <a:ext cx="91080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22804">
        <a:defRPr>
          <a:latin typeface="+mn-lt"/>
          <a:ea typeface="+mn-ea"/>
          <a:cs typeface="+mn-cs"/>
        </a:defRPr>
      </a:lvl2pPr>
      <a:lvl3pPr marL="245608">
        <a:defRPr>
          <a:latin typeface="+mn-lt"/>
          <a:ea typeface="+mn-ea"/>
          <a:cs typeface="+mn-cs"/>
        </a:defRPr>
      </a:lvl3pPr>
      <a:lvl4pPr marL="368412">
        <a:defRPr>
          <a:latin typeface="+mn-lt"/>
          <a:ea typeface="+mn-ea"/>
          <a:cs typeface="+mn-cs"/>
        </a:defRPr>
      </a:lvl4pPr>
      <a:lvl5pPr marL="491216">
        <a:defRPr>
          <a:latin typeface="+mn-lt"/>
          <a:ea typeface="+mn-ea"/>
          <a:cs typeface="+mn-cs"/>
        </a:defRPr>
      </a:lvl5pPr>
      <a:lvl6pPr marL="614020">
        <a:defRPr>
          <a:latin typeface="+mn-lt"/>
          <a:ea typeface="+mn-ea"/>
          <a:cs typeface="+mn-cs"/>
        </a:defRPr>
      </a:lvl6pPr>
      <a:lvl7pPr marL="736824">
        <a:defRPr>
          <a:latin typeface="+mn-lt"/>
          <a:ea typeface="+mn-ea"/>
          <a:cs typeface="+mn-cs"/>
        </a:defRPr>
      </a:lvl7pPr>
      <a:lvl8pPr marL="859627">
        <a:defRPr>
          <a:latin typeface="+mn-lt"/>
          <a:ea typeface="+mn-ea"/>
          <a:cs typeface="+mn-cs"/>
        </a:defRPr>
      </a:lvl8pPr>
      <a:lvl9pPr marL="98243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22804">
        <a:defRPr>
          <a:latin typeface="+mn-lt"/>
          <a:ea typeface="+mn-ea"/>
          <a:cs typeface="+mn-cs"/>
        </a:defRPr>
      </a:lvl2pPr>
      <a:lvl3pPr marL="245608">
        <a:defRPr>
          <a:latin typeface="+mn-lt"/>
          <a:ea typeface="+mn-ea"/>
          <a:cs typeface="+mn-cs"/>
        </a:defRPr>
      </a:lvl3pPr>
      <a:lvl4pPr marL="368412">
        <a:defRPr>
          <a:latin typeface="+mn-lt"/>
          <a:ea typeface="+mn-ea"/>
          <a:cs typeface="+mn-cs"/>
        </a:defRPr>
      </a:lvl4pPr>
      <a:lvl5pPr marL="491216">
        <a:defRPr>
          <a:latin typeface="+mn-lt"/>
          <a:ea typeface="+mn-ea"/>
          <a:cs typeface="+mn-cs"/>
        </a:defRPr>
      </a:lvl5pPr>
      <a:lvl6pPr marL="614020">
        <a:defRPr>
          <a:latin typeface="+mn-lt"/>
          <a:ea typeface="+mn-ea"/>
          <a:cs typeface="+mn-cs"/>
        </a:defRPr>
      </a:lvl6pPr>
      <a:lvl7pPr marL="736824">
        <a:defRPr>
          <a:latin typeface="+mn-lt"/>
          <a:ea typeface="+mn-ea"/>
          <a:cs typeface="+mn-cs"/>
        </a:defRPr>
      </a:lvl7pPr>
      <a:lvl8pPr marL="859627">
        <a:defRPr>
          <a:latin typeface="+mn-lt"/>
          <a:ea typeface="+mn-ea"/>
          <a:cs typeface="+mn-cs"/>
        </a:defRPr>
      </a:lvl8pPr>
      <a:lvl9pPr marL="98243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0E0BF0-E9BA-232A-2DF6-D618F82C4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09EB9178-EDB8-DF00-DC23-74F7C9A94B49}"/>
              </a:ext>
            </a:extLst>
          </p:cNvPr>
          <p:cNvSpPr txBox="1"/>
          <p:nvPr/>
        </p:nvSpPr>
        <p:spPr>
          <a:xfrm>
            <a:off x="2494472" y="9178242"/>
            <a:ext cx="120206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4400" b="1" dirty="0"/>
              <a:t>SUBTÍTULOS 40-45PTS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EC6541E-0CA9-E3AA-83C0-A603CAA8BFCE}"/>
              </a:ext>
            </a:extLst>
          </p:cNvPr>
          <p:cNvSpPr txBox="1"/>
          <p:nvPr/>
        </p:nvSpPr>
        <p:spPr>
          <a:xfrm>
            <a:off x="2494472" y="10124894"/>
            <a:ext cx="155696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3200" b="0" i="0" dirty="0"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Texto: regular 25-32pts.</a:t>
            </a:r>
          </a:p>
          <a:p>
            <a:pPr algn="l"/>
            <a:endParaRPr lang="es-AR" sz="3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0D7D8B0-1F7B-A92C-EAAB-3363BFCC2322}"/>
              </a:ext>
            </a:extLst>
          </p:cNvPr>
          <p:cNvSpPr txBox="1"/>
          <p:nvPr/>
        </p:nvSpPr>
        <p:spPr>
          <a:xfrm>
            <a:off x="7607003" y="4321664"/>
            <a:ext cx="22928874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7200" b="1" dirty="0"/>
              <a:t>TÍTULO 70-80 PUNTOS EN NEGRITA</a:t>
            </a:r>
          </a:p>
          <a:p>
            <a:pPr algn="ctr"/>
            <a:r>
              <a:rPr lang="es-ES" sz="4200" b="1" dirty="0"/>
              <a:t>Autores</a:t>
            </a:r>
            <a:r>
              <a:rPr lang="es-AR" sz="4400" dirty="0"/>
              <a:t>¹ </a:t>
            </a:r>
            <a:r>
              <a:rPr lang="es-ES" sz="4200" b="1" dirty="0"/>
              <a:t>40-45pts en negrita</a:t>
            </a:r>
          </a:p>
          <a:p>
            <a:pPr algn="ctr"/>
            <a:r>
              <a:rPr lang="es-ES" sz="4200" dirty="0"/>
              <a:t>1. Filiación (institución) email (40pts)</a:t>
            </a:r>
          </a:p>
        </p:txBody>
      </p:sp>
    </p:spTree>
    <p:extLst>
      <p:ext uri="{BB962C8B-B14F-4D97-AF65-F5344CB8AC3E}">
        <p14:creationId xmlns:p14="http://schemas.microsoft.com/office/powerpoint/2010/main" val="393849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27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Verdana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Imprimir</dc:title>
  <dc:creator>Usuario</dc:creator>
  <cp:lastModifiedBy>Paula Anabel Quinteros</cp:lastModifiedBy>
  <cp:revision>7</cp:revision>
  <dcterms:created xsi:type="dcterms:W3CDTF">2024-07-11T20:41:01Z</dcterms:created>
  <dcterms:modified xsi:type="dcterms:W3CDTF">2025-06-27T13:27:00Z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Creator">
    <vt:lpwstr>Adobe Illustrator CC 22.0 (Windows)</vt:lpwstr>
  </property>
  <property fmtid="{D5CDD505-2E9C-101B-9397-08002B2CF9AE}" pid="4" name="LastSaved">
    <vt:filetime>2024-07-11T00:00:00Z</vt:filetime>
  </property>
  <property fmtid="{D5CDD505-2E9C-101B-9397-08002B2CF9AE}" pid="5" name="Producer">
    <vt:lpwstr>Adobe PDF library 10.01</vt:lpwstr>
  </property>
</Properties>
</file>